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78" r:id="rId1"/>
    <p:sldMasterId id="2147483985" r:id="rId2"/>
  </p:sldMasterIdLst>
  <p:notesMasterIdLst>
    <p:notesMasterId r:id="rId10"/>
  </p:notesMasterIdLst>
  <p:handoutMasterIdLst>
    <p:handoutMasterId r:id="rId11"/>
  </p:handoutMasterIdLst>
  <p:sldIdLst>
    <p:sldId id="256" r:id="rId3"/>
    <p:sldId id="1766" r:id="rId4"/>
    <p:sldId id="312" r:id="rId5"/>
    <p:sldId id="366" r:id="rId6"/>
    <p:sldId id="1764" r:id="rId7"/>
    <p:sldId id="1765" r:id="rId8"/>
    <p:sldId id="264" r:id="rId9"/>
  </p:sldIdLst>
  <p:sldSz cx="12192000" cy="6858000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000"/>
    <a:srgbClr val="B8E08C"/>
    <a:srgbClr val="FFFFFF"/>
    <a:srgbClr val="D9D9D9"/>
    <a:srgbClr val="3BCCFF"/>
    <a:srgbClr val="FFCC00"/>
    <a:srgbClr val="AE2A28"/>
    <a:srgbClr val="43BB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中度样式 1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6D9F66E-5EB9-4882-86FB-DCBF35E3C3E4}" styleName="中度样式 4 - 强调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69CF1AB2-1976-4502-BF36-3FF5EA218861}" styleName="中度样式 4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175" autoAdjust="0"/>
    <p:restoredTop sz="95740" autoAdjust="0"/>
  </p:normalViewPr>
  <p:slideViewPr>
    <p:cSldViewPr>
      <p:cViewPr varScale="1">
        <p:scale>
          <a:sx n="108" d="100"/>
          <a:sy n="108" d="100"/>
        </p:scale>
        <p:origin x="474" y="10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3634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>
      <p:cViewPr varScale="1">
        <p:scale>
          <a:sx n="85" d="100"/>
          <a:sy n="85" d="100"/>
        </p:scale>
        <p:origin x="3168" y="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62991A36-28C1-4FE5-B5BF-A3B63404DA45}" type="datetimeFigureOut">
              <a:rPr lang="zh-CN" altLang="en-US"/>
              <a:pPr>
                <a:defRPr/>
              </a:pPr>
              <a:t>2022/11/21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4C2E7CEA-A7EF-4CB7-8E9E-CBE79CE62D4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556188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22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48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2048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048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fld id="{DAF570FE-DD88-4D47-80B6-FE343A2AB9F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9993509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2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3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12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9.png"/><Relationship Id="rId11" Type="http://schemas.microsoft.com/office/2007/relationships/hdphoto" Target="../media/hdphoto5.wdp"/><Relationship Id="rId5" Type="http://schemas.microsoft.com/office/2007/relationships/hdphoto" Target="../media/hdphoto2.wdp"/><Relationship Id="rId10" Type="http://schemas.openxmlformats.org/officeDocument/2006/relationships/image" Target="../media/image21.png"/><Relationship Id="rId4" Type="http://schemas.openxmlformats.org/officeDocument/2006/relationships/image" Target="../media/image18.png"/><Relationship Id="rId9" Type="http://schemas.microsoft.com/office/2007/relationships/hdphoto" Target="../media/hdphoto4.wdp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7091"/>
          <a:stretch/>
        </p:blipFill>
        <p:spPr>
          <a:xfrm>
            <a:off x="2999656" y="-4760"/>
            <a:ext cx="9192344" cy="3098760"/>
          </a:xfrm>
          <a:prstGeom prst="rect">
            <a:avLst/>
          </a:prstGeom>
        </p:spPr>
      </p:pic>
      <p:sp>
        <p:nvSpPr>
          <p:cNvPr id="11" name="标题 3"/>
          <p:cNvSpPr>
            <a:spLocks noGrp="1"/>
          </p:cNvSpPr>
          <p:nvPr>
            <p:ph type="ctrTitle"/>
          </p:nvPr>
        </p:nvSpPr>
        <p:spPr>
          <a:xfrm>
            <a:off x="1029751" y="3212977"/>
            <a:ext cx="10154815" cy="576063"/>
          </a:xfrm>
          <a:prstGeom prst="rect">
            <a:avLst/>
          </a:prstGeom>
        </p:spPr>
        <p:txBody>
          <a:bodyPr/>
          <a:lstStyle>
            <a:lvl1pPr algn="ctr">
              <a:defRPr sz="3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12" name="副标题 4"/>
          <p:cNvSpPr>
            <a:spLocks noGrp="1"/>
          </p:cNvSpPr>
          <p:nvPr>
            <p:ph type="subTitle" idx="1"/>
          </p:nvPr>
        </p:nvSpPr>
        <p:spPr>
          <a:xfrm>
            <a:off x="1024682" y="4003017"/>
            <a:ext cx="10159884" cy="423873"/>
          </a:xfrm>
          <a:prstGeom prst="rect">
            <a:avLst/>
          </a:prstGeom>
        </p:spPr>
        <p:txBody>
          <a:bodyPr/>
          <a:lstStyle>
            <a:lvl1pPr algn="ctr">
              <a:buNone/>
              <a:defRPr sz="2400" b="0">
                <a:solidFill>
                  <a:srgbClr val="66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/>
              <a:t>单击以编辑母版副标题样式</a:t>
            </a:r>
            <a:endParaRPr lang="zh-CN" altLang="en-US" dirty="0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4771" y="260648"/>
            <a:ext cx="1597959" cy="72008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1E66CF5C-B16A-4390-8CE1-E534D3FD8DA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8870" y="5928090"/>
            <a:ext cx="1271619" cy="423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4720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形象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52" t="430" r="20902" b="-430"/>
          <a:stretch/>
        </p:blipFill>
        <p:spPr>
          <a:xfrm>
            <a:off x="0" y="-243407"/>
            <a:ext cx="12192000" cy="738943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9736" y="1052737"/>
            <a:ext cx="4752528" cy="465313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1" y="5085184"/>
            <a:ext cx="1674895" cy="555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059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-文字多时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168706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>
            <a:extLst>
              <a:ext uri="{FF2B5EF4-FFF2-40B4-BE49-F238E27FC236}">
                <a16:creationId xmlns:a16="http://schemas.microsoft.com/office/drawing/2014/main" id="{E5C14F4C-22CB-42B0-90F6-814142CCB0A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260649"/>
            <a:ext cx="12193335" cy="586246"/>
          </a:xfrm>
          <a:prstGeom prst="rect">
            <a:avLst/>
          </a:prstGeom>
          <a:gradFill flip="none" rotWithShape="1">
            <a:gsLst>
              <a:gs pos="17699">
                <a:schemeClr val="bg2">
                  <a:alpha val="52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91433" tIns="45717" rIns="91433" bIns="45717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Next LT Pro Regular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A5AA288B-F0FD-4D2C-ABFE-780863D4B997}"/>
              </a:ext>
            </a:extLst>
          </p:cNvPr>
          <p:cNvGrpSpPr/>
          <p:nvPr userDrawn="1"/>
        </p:nvGrpSpPr>
        <p:grpSpPr>
          <a:xfrm flipV="1">
            <a:off x="9786886" y="3645024"/>
            <a:ext cx="2405114" cy="3202260"/>
            <a:chOff x="8586481" y="-4376"/>
            <a:chExt cx="3605520" cy="4413509"/>
          </a:xfrm>
        </p:grpSpPr>
        <p:grpSp>
          <p:nvGrpSpPr>
            <p:cNvPr id="7" name="Group 3">
              <a:extLst>
                <a:ext uri="{FF2B5EF4-FFF2-40B4-BE49-F238E27FC236}">
                  <a16:creationId xmlns:a16="http://schemas.microsoft.com/office/drawing/2014/main" id="{E2E67A97-DE52-48D0-AC12-AD22E8545EE7}"/>
                </a:ext>
              </a:extLst>
            </p:cNvPr>
            <p:cNvGrpSpPr/>
            <p:nvPr/>
          </p:nvGrpSpPr>
          <p:grpSpPr>
            <a:xfrm>
              <a:off x="8586481" y="-4376"/>
              <a:ext cx="3605520" cy="3559164"/>
              <a:chOff x="8903671" y="-4376"/>
              <a:chExt cx="3288329" cy="3246051"/>
            </a:xfrm>
          </p:grpSpPr>
          <p:pic>
            <p:nvPicPr>
              <p:cNvPr id="12" name="Picture 980">
                <a:extLst>
                  <a:ext uri="{FF2B5EF4-FFF2-40B4-BE49-F238E27FC236}">
                    <a16:creationId xmlns:a16="http://schemas.microsoft.com/office/drawing/2014/main" id="{F9D1278B-9A92-4F7C-AC67-C63D2437CAC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screen">
                <a:alphaModFix/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colorTemperature colorTemp="3839"/>
                        </a14:imgEffect>
                        <a14:imgEffect>
                          <a14:brightnessContrast bright="-3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87777" t="23803" b="6036"/>
              <a:stretch/>
            </p:blipFill>
            <p:spPr>
              <a:xfrm>
                <a:off x="11188063" y="0"/>
                <a:ext cx="1003937" cy="3241675"/>
              </a:xfrm>
              <a:prstGeom prst="rect">
                <a:avLst/>
              </a:prstGeom>
            </p:spPr>
          </p:pic>
          <p:pic>
            <p:nvPicPr>
              <p:cNvPr id="13" name="Picture 986">
                <a:extLst>
                  <a:ext uri="{FF2B5EF4-FFF2-40B4-BE49-F238E27FC236}">
                    <a16:creationId xmlns:a16="http://schemas.microsoft.com/office/drawing/2014/main" id="{BFDC1564-6085-476B-97C3-797F50F4AE7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screen">
                <a:alphaModFix/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colorTemperature colorTemp="2767"/>
                        </a14:imgEffect>
                        <a14:imgEffect>
                          <a14:saturation sat="274000"/>
                        </a14:imgEffect>
                        <a14:imgEffect>
                          <a14:brightnessContrast bright="-5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59966" t="23802" r="26865" b="46168"/>
              <a:stretch/>
            </p:blipFill>
            <p:spPr>
              <a:xfrm>
                <a:off x="8903671" y="1"/>
                <a:ext cx="1081589" cy="1387474"/>
              </a:xfrm>
              <a:prstGeom prst="rect">
                <a:avLst/>
              </a:prstGeom>
            </p:spPr>
          </p:pic>
          <p:pic>
            <p:nvPicPr>
              <p:cNvPr id="14" name="Picture 984">
                <a:extLst>
                  <a:ext uri="{FF2B5EF4-FFF2-40B4-BE49-F238E27FC236}">
                    <a16:creationId xmlns:a16="http://schemas.microsoft.com/office/drawing/2014/main" id="{D070B608-0BD9-4297-AD0C-DF57710A231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screen">
                <a:alphaModFix/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colorTemperature colorTemp="3839"/>
                        </a14:imgEffect>
                        <a14:imgEffect>
                          <a14:brightnessContrast bright="-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73117" t="2776" r="12394" b="46284"/>
              <a:stretch/>
            </p:blipFill>
            <p:spPr>
              <a:xfrm>
                <a:off x="9962634" y="-4376"/>
                <a:ext cx="1246366" cy="2465001"/>
              </a:xfrm>
              <a:prstGeom prst="rect">
                <a:avLst/>
              </a:prstGeom>
            </p:spPr>
          </p:pic>
        </p:grpSp>
        <p:pic>
          <p:nvPicPr>
            <p:cNvPr id="8" name="Picture 1068">
              <a:extLst>
                <a:ext uri="{FF2B5EF4-FFF2-40B4-BE49-F238E27FC236}">
                  <a16:creationId xmlns:a16="http://schemas.microsoft.com/office/drawing/2014/main" id="{5B073592-6C73-461F-8C95-768A86DAB2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screen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colorTemperature colorTemp="4695"/>
                      </a14:imgEffect>
                      <a14:imgEffect>
                        <a14:saturation sat="154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15422" t="33136" r="78719" b="27325"/>
            <a:stretch/>
          </p:blipFill>
          <p:spPr>
            <a:xfrm>
              <a:off x="11476217" y="1265762"/>
              <a:ext cx="715783" cy="2716936"/>
            </a:xfrm>
            <a:prstGeom prst="rect">
              <a:avLst/>
            </a:prstGeom>
          </p:spPr>
        </p:pic>
        <p:pic>
          <p:nvPicPr>
            <p:cNvPr id="9" name="Picture 1067">
              <a:extLst>
                <a:ext uri="{FF2B5EF4-FFF2-40B4-BE49-F238E27FC236}">
                  <a16:creationId xmlns:a16="http://schemas.microsoft.com/office/drawing/2014/main" id="{174AECCA-2EE2-4BDF-B948-EDD399EDE9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alphaModFix amt="80000"/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colorTemperature colorTemp="2525"/>
                      </a14:imgEffect>
                      <a14:imgEffect>
                        <a14:saturation sat="218000"/>
                      </a14:imgEffect>
                    </a14:imgLayer>
                  </a14:imgProps>
                </a:ext>
              </a:extLst>
            </a:blip>
            <a:srcRect t="43073" r="94141" b="24119"/>
            <a:stretch/>
          </p:blipFill>
          <p:spPr>
            <a:xfrm>
              <a:off x="10926555" y="2154628"/>
              <a:ext cx="715783" cy="2254505"/>
            </a:xfrm>
            <a:prstGeom prst="rect">
              <a:avLst/>
            </a:prstGeom>
          </p:spPr>
        </p:pic>
      </p:grpSp>
      <p:sp>
        <p:nvSpPr>
          <p:cNvPr id="10" name="内容占位符 4"/>
          <p:cNvSpPr>
            <a:spLocks noGrp="1"/>
          </p:cNvSpPr>
          <p:nvPr>
            <p:ph idx="1"/>
          </p:nvPr>
        </p:nvSpPr>
        <p:spPr>
          <a:xfrm>
            <a:off x="661022" y="980728"/>
            <a:ext cx="10805847" cy="5167187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200"/>
              </a:spcBef>
              <a:buNone/>
              <a:defRPr sz="2200" b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  <a:lvl2pPr marL="742950" indent="-285750">
              <a:buFont typeface="Arial" panose="020B0604020202020204" pitchFamily="34" charset="0"/>
              <a:buChar char="•"/>
              <a:defRPr sz="2000">
                <a:latin typeface="+mj-ea"/>
                <a:ea typeface="+mj-ea"/>
              </a:defRPr>
            </a:lvl2pPr>
            <a:lvl3pPr marL="1143000" indent="-228600">
              <a:buFont typeface="Wingdings" panose="05000000000000000000" pitchFamily="2" charset="2"/>
              <a:buChar char="ü"/>
              <a:defRPr sz="2000">
                <a:latin typeface="+mj-ea"/>
                <a:ea typeface="+mj-ea"/>
              </a:defRPr>
            </a:lvl3pPr>
          </a:lstStyle>
          <a:p>
            <a:endParaRPr lang="en-US" altLang="zh-CN" dirty="0"/>
          </a:p>
          <a:p>
            <a:pPr lvl="1"/>
            <a:endParaRPr lang="en-US" altLang="zh-CN" dirty="0"/>
          </a:p>
          <a:p>
            <a:pPr lvl="2"/>
            <a:endParaRPr lang="zh-CN" altLang="en-US" dirty="0"/>
          </a:p>
        </p:txBody>
      </p:sp>
      <p:sp>
        <p:nvSpPr>
          <p:cNvPr id="11" name="标题 3"/>
          <p:cNvSpPr>
            <a:spLocks noGrp="1"/>
          </p:cNvSpPr>
          <p:nvPr>
            <p:ph type="ctrTitle"/>
          </p:nvPr>
        </p:nvSpPr>
        <p:spPr>
          <a:xfrm>
            <a:off x="625971" y="320543"/>
            <a:ext cx="10840898" cy="434636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rgbClr val="66CCFF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199FABF-2F28-487F-9642-F6F094F14419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0498" y="145590"/>
            <a:ext cx="1398253" cy="784541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7BAB8BE9-4A54-4B0B-95CB-78099C74F9F1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907" y="6234224"/>
            <a:ext cx="970124" cy="3278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757865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478"/>
          <a:stretch/>
        </p:blipFill>
        <p:spPr>
          <a:xfrm rot="10800000">
            <a:off x="1" y="-27387"/>
            <a:ext cx="12199621" cy="1008113"/>
          </a:xfrm>
          <a:prstGeom prst="rect">
            <a:avLst/>
          </a:prstGeom>
        </p:spPr>
      </p:pic>
      <p:sp>
        <p:nvSpPr>
          <p:cNvPr id="11" name="标题 3"/>
          <p:cNvSpPr>
            <a:spLocks noGrp="1"/>
          </p:cNvSpPr>
          <p:nvPr>
            <p:ph type="ctrTitle"/>
          </p:nvPr>
        </p:nvSpPr>
        <p:spPr>
          <a:xfrm>
            <a:off x="625972" y="260650"/>
            <a:ext cx="9406467" cy="533921"/>
          </a:xfrm>
          <a:prstGeom prst="rect">
            <a:avLst/>
          </a:prstGeom>
        </p:spPr>
        <p:txBody>
          <a:bodyPr/>
          <a:lstStyle>
            <a:lvl1pPr algn="l">
              <a:defRPr sz="3200">
                <a:solidFill>
                  <a:srgbClr val="66FFFF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40579" y="6145364"/>
            <a:ext cx="1183720" cy="533414"/>
          </a:xfrm>
          <a:prstGeom prst="rect">
            <a:avLst/>
          </a:prstGeom>
        </p:spPr>
      </p:pic>
      <p:sp>
        <p:nvSpPr>
          <p:cNvPr id="7" name="内容占位符 4"/>
          <p:cNvSpPr>
            <a:spLocks noGrp="1"/>
          </p:cNvSpPr>
          <p:nvPr>
            <p:ph sz="quarter" idx="10"/>
          </p:nvPr>
        </p:nvSpPr>
        <p:spPr>
          <a:xfrm>
            <a:off x="625971" y="1268765"/>
            <a:ext cx="11014645" cy="4855269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 sz="2400">
                <a:solidFill>
                  <a:schemeClr val="bg1"/>
                </a:solidFill>
                <a:latin typeface="+mj-ea"/>
                <a:ea typeface="+mj-ea"/>
              </a:defRPr>
            </a:lvl1pPr>
            <a:lvl2pPr>
              <a:lnSpc>
                <a:spcPct val="120000"/>
              </a:lnSpc>
              <a:defRPr sz="2000">
                <a:solidFill>
                  <a:schemeClr val="bg1"/>
                </a:solidFill>
                <a:latin typeface="+mj-ea"/>
                <a:ea typeface="+mj-ea"/>
              </a:defRPr>
            </a:lvl2pPr>
            <a:lvl3pPr>
              <a:lnSpc>
                <a:spcPct val="120000"/>
              </a:lnSpc>
              <a:defRPr sz="2000">
                <a:solidFill>
                  <a:schemeClr val="bg1"/>
                </a:solidFill>
                <a:latin typeface="+mj-ea"/>
                <a:ea typeface="+mj-ea"/>
              </a:defRPr>
            </a:lvl3pPr>
            <a:lvl4pPr>
              <a:lnSpc>
                <a:spcPct val="120000"/>
              </a:lnSpc>
              <a:defRPr sz="2000">
                <a:solidFill>
                  <a:schemeClr val="bg1"/>
                </a:solidFill>
                <a:latin typeface="+mj-ea"/>
                <a:ea typeface="+mj-ea"/>
              </a:defRPr>
            </a:lvl4pPr>
            <a:lvl5pPr>
              <a:lnSpc>
                <a:spcPct val="120000"/>
              </a:lnSpc>
              <a:defRPr sz="2000">
                <a:solidFill>
                  <a:schemeClr val="bg1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F581836-E66A-4945-9BC7-B448D796F17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6520" y="6244053"/>
            <a:ext cx="1008112" cy="336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4582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形象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-1591"/>
          <a:stretch/>
        </p:blipFill>
        <p:spPr>
          <a:xfrm rot="10800000">
            <a:off x="3786" y="2924944"/>
            <a:ext cx="10056440" cy="399531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26820" y="1916832"/>
            <a:ext cx="2826391" cy="1273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4063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D2B77FC4-459A-D5E6-CA7D-38E043C3B24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03"/>
            <a:ext cx="12192000" cy="6857193"/>
          </a:xfrm>
          <a:prstGeom prst="rect">
            <a:avLst/>
          </a:prstGeom>
        </p:spPr>
      </p:pic>
      <p:sp>
        <p:nvSpPr>
          <p:cNvPr id="5" name="Rectangle 6">
            <a:extLst>
              <a:ext uri="{FF2B5EF4-FFF2-40B4-BE49-F238E27FC236}">
                <a16:creationId xmlns:a16="http://schemas.microsoft.com/office/drawing/2014/main" id="{E5C14F4C-22CB-42B0-90F6-814142CCB0A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260649"/>
            <a:ext cx="12193335" cy="586246"/>
          </a:xfrm>
          <a:prstGeom prst="rect">
            <a:avLst/>
          </a:prstGeom>
          <a:gradFill flip="none" rotWithShape="1">
            <a:gsLst>
              <a:gs pos="17699">
                <a:schemeClr val="bg2">
                  <a:alpha val="52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91433" tIns="45717" rIns="91433" bIns="45717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Next LT Pro Regular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" name="内容占位符 4"/>
          <p:cNvSpPr>
            <a:spLocks noGrp="1"/>
          </p:cNvSpPr>
          <p:nvPr>
            <p:ph idx="1"/>
          </p:nvPr>
        </p:nvSpPr>
        <p:spPr>
          <a:xfrm>
            <a:off x="661022" y="980728"/>
            <a:ext cx="10805847" cy="5167187"/>
          </a:xfrm>
          <a:prstGeom prst="rect">
            <a:avLst/>
          </a:prstGeom>
        </p:spPr>
        <p:txBody>
          <a:bodyPr/>
          <a:lstStyle>
            <a:lvl1pPr marL="0">
              <a:spcBef>
                <a:spcPts val="1800"/>
              </a:spcBef>
              <a:buNone/>
              <a:defRPr sz="2400" b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  <a:lvl2pPr>
              <a:spcBef>
                <a:spcPts val="1200"/>
              </a:spcBef>
              <a:defRPr sz="2000">
                <a:solidFill>
                  <a:schemeClr val="tx1"/>
                </a:solidFill>
                <a:latin typeface="+mj-ea"/>
                <a:ea typeface="+mj-ea"/>
              </a:defRPr>
            </a:lvl2pPr>
            <a:lvl3pPr>
              <a:spcBef>
                <a:spcPts val="1200"/>
              </a:spcBef>
              <a:defRPr sz="1800">
                <a:solidFill>
                  <a:schemeClr val="tx1"/>
                </a:solidFill>
                <a:latin typeface="+mj-ea"/>
                <a:ea typeface="+mj-ea"/>
              </a:defRPr>
            </a:lvl3pPr>
          </a:lstStyle>
          <a:p>
            <a:endParaRPr lang="en-US" altLang="zh-CN" dirty="0"/>
          </a:p>
          <a:p>
            <a:pPr lvl="1"/>
            <a:endParaRPr lang="en-US" altLang="zh-CN" dirty="0"/>
          </a:p>
          <a:p>
            <a:pPr lvl="2"/>
            <a:endParaRPr lang="zh-CN" altLang="en-US" dirty="0"/>
          </a:p>
        </p:txBody>
      </p:sp>
      <p:sp>
        <p:nvSpPr>
          <p:cNvPr id="11" name="标题 3"/>
          <p:cNvSpPr>
            <a:spLocks noGrp="1"/>
          </p:cNvSpPr>
          <p:nvPr>
            <p:ph type="ctrTitle"/>
          </p:nvPr>
        </p:nvSpPr>
        <p:spPr>
          <a:xfrm>
            <a:off x="625971" y="320543"/>
            <a:ext cx="8854405" cy="434636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199FABF-2F28-487F-9642-F6F094F1441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552384" y="188640"/>
            <a:ext cx="1398253" cy="60022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43E04F0-EE26-481C-A6FE-ECA4C4E7EBE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5095" y="6273427"/>
            <a:ext cx="971774" cy="323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4752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34" t="8602"/>
          <a:stretch/>
        </p:blipFill>
        <p:spPr>
          <a:xfrm>
            <a:off x="-48682" y="-27384"/>
            <a:ext cx="12240683" cy="688538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498" y="5805264"/>
            <a:ext cx="1872207" cy="61938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170" y="-14513"/>
            <a:ext cx="2303208" cy="2415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7315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7091"/>
          <a:stretch/>
        </p:blipFill>
        <p:spPr>
          <a:xfrm>
            <a:off x="2999656" y="-4760"/>
            <a:ext cx="9192344" cy="3098760"/>
          </a:xfrm>
          <a:prstGeom prst="rect">
            <a:avLst/>
          </a:prstGeom>
        </p:spPr>
      </p:pic>
      <p:sp>
        <p:nvSpPr>
          <p:cNvPr id="11" name="标题 3"/>
          <p:cNvSpPr>
            <a:spLocks noGrp="1"/>
          </p:cNvSpPr>
          <p:nvPr>
            <p:ph type="ctrTitle"/>
          </p:nvPr>
        </p:nvSpPr>
        <p:spPr>
          <a:xfrm>
            <a:off x="1029751" y="3212977"/>
            <a:ext cx="10154815" cy="576063"/>
          </a:xfrm>
          <a:prstGeom prst="rect">
            <a:avLst/>
          </a:prstGeom>
        </p:spPr>
        <p:txBody>
          <a:bodyPr/>
          <a:lstStyle>
            <a:lvl1pPr algn="ctr">
              <a:defRPr sz="3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12" name="副标题 4"/>
          <p:cNvSpPr>
            <a:spLocks noGrp="1"/>
          </p:cNvSpPr>
          <p:nvPr>
            <p:ph type="subTitle" idx="1"/>
          </p:nvPr>
        </p:nvSpPr>
        <p:spPr>
          <a:xfrm>
            <a:off x="1024682" y="4003017"/>
            <a:ext cx="10159884" cy="423873"/>
          </a:xfrm>
          <a:prstGeom prst="rect">
            <a:avLst/>
          </a:prstGeom>
        </p:spPr>
        <p:txBody>
          <a:bodyPr/>
          <a:lstStyle>
            <a:lvl1pPr algn="ctr">
              <a:buNone/>
              <a:defRPr sz="2400" b="0">
                <a:solidFill>
                  <a:srgbClr val="66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/>
              <a:t>单击以编辑母版副标题样式</a:t>
            </a:r>
            <a:endParaRPr lang="zh-CN" altLang="en-US" dirty="0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8230" y="260648"/>
            <a:ext cx="1374500" cy="619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8187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478"/>
          <a:stretch/>
        </p:blipFill>
        <p:spPr>
          <a:xfrm rot="10800000">
            <a:off x="1" y="-27387"/>
            <a:ext cx="12199621" cy="1008113"/>
          </a:xfrm>
          <a:prstGeom prst="rect">
            <a:avLst/>
          </a:prstGeom>
        </p:spPr>
      </p:pic>
      <p:sp>
        <p:nvSpPr>
          <p:cNvPr id="11" name="标题 3"/>
          <p:cNvSpPr>
            <a:spLocks noGrp="1"/>
          </p:cNvSpPr>
          <p:nvPr>
            <p:ph type="ctrTitle"/>
          </p:nvPr>
        </p:nvSpPr>
        <p:spPr>
          <a:xfrm>
            <a:off x="625972" y="260650"/>
            <a:ext cx="9406467" cy="533921"/>
          </a:xfrm>
          <a:prstGeom prst="rect">
            <a:avLst/>
          </a:prstGeom>
        </p:spPr>
        <p:txBody>
          <a:bodyPr/>
          <a:lstStyle>
            <a:lvl1pPr algn="l">
              <a:defRPr sz="3200">
                <a:solidFill>
                  <a:srgbClr val="66FFFF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089270" y="6124033"/>
            <a:ext cx="1374500" cy="619384"/>
          </a:xfrm>
          <a:prstGeom prst="rect">
            <a:avLst/>
          </a:prstGeom>
        </p:spPr>
      </p:pic>
      <p:sp>
        <p:nvSpPr>
          <p:cNvPr id="7" name="内容占位符 4"/>
          <p:cNvSpPr>
            <a:spLocks noGrp="1"/>
          </p:cNvSpPr>
          <p:nvPr>
            <p:ph sz="quarter" idx="10"/>
          </p:nvPr>
        </p:nvSpPr>
        <p:spPr>
          <a:xfrm>
            <a:off x="625971" y="1268765"/>
            <a:ext cx="11014645" cy="4855269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 sz="2321">
                <a:solidFill>
                  <a:schemeClr val="bg1"/>
                </a:solidFill>
                <a:latin typeface="+mj-ea"/>
                <a:ea typeface="+mj-ea"/>
              </a:defRPr>
            </a:lvl1pPr>
            <a:lvl2pPr>
              <a:lnSpc>
                <a:spcPct val="120000"/>
              </a:lnSpc>
              <a:defRPr sz="2031">
                <a:solidFill>
                  <a:schemeClr val="bg1"/>
                </a:solidFill>
                <a:latin typeface="+mj-ea"/>
                <a:ea typeface="+mj-ea"/>
              </a:defRPr>
            </a:lvl2pPr>
            <a:lvl3pPr>
              <a:lnSpc>
                <a:spcPct val="120000"/>
              </a:lnSpc>
              <a:defRPr sz="1451">
                <a:solidFill>
                  <a:schemeClr val="bg1"/>
                </a:solidFill>
                <a:latin typeface="+mj-ea"/>
                <a:ea typeface="+mj-ea"/>
              </a:defRPr>
            </a:lvl3pPr>
            <a:lvl4pPr>
              <a:lnSpc>
                <a:spcPct val="120000"/>
              </a:lnSpc>
              <a:defRPr sz="1451">
                <a:solidFill>
                  <a:schemeClr val="bg1"/>
                </a:solidFill>
                <a:latin typeface="+mj-ea"/>
                <a:ea typeface="+mj-ea"/>
              </a:defRPr>
            </a:lvl4pPr>
            <a:lvl5pPr>
              <a:lnSpc>
                <a:spcPct val="120000"/>
              </a:lnSpc>
              <a:defRPr sz="1451">
                <a:solidFill>
                  <a:schemeClr val="bg1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429820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gradFill>
          <a:gsLst>
            <a:gs pos="95000">
              <a:srgbClr val="053264"/>
            </a:gs>
            <a:gs pos="0">
              <a:srgbClr val="00B9F2"/>
            </a:gs>
          </a:gsLst>
          <a:path path="circle">
            <a:fillToRect t="100000" r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394978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形象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-1591"/>
          <a:stretch/>
        </p:blipFill>
        <p:spPr>
          <a:xfrm rot="10800000">
            <a:off x="3786" y="2924944"/>
            <a:ext cx="10056440" cy="399531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79776" y="2002117"/>
            <a:ext cx="4320480" cy="1103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9060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3" Type="http://schemas.openxmlformats.org/officeDocument/2006/relationships/slideLayout" Target="../slideLayouts/slideLayout7.xml"/><Relationship Id="rId7" Type="http://schemas.openxmlformats.org/officeDocument/2006/relationships/slideLayout" Target="../slideLayouts/slideLayout11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5" Type="http://schemas.openxmlformats.org/officeDocument/2006/relationships/slideLayout" Target="../slideLayouts/slideLayout9.xml"/><Relationship Id="rId10" Type="http://schemas.openxmlformats.org/officeDocument/2006/relationships/image" Target="../media/image1.jpg"/><Relationship Id="rId4" Type="http://schemas.openxmlformats.org/officeDocument/2006/relationships/slideLayout" Target="../slideLayouts/slideLayout8.xml"/><Relationship Id="rId9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1605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0" r:id="rId1"/>
    <p:sldLayoutId id="2147483981" r:id="rId2"/>
    <p:sldLayoutId id="2147483984" r:id="rId3"/>
    <p:sldLayoutId id="2147483994" r:id="rId4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5pPr>
      <a:lvl6pPr marL="457183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6pPr>
      <a:lvl7pPr marL="914367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7pPr>
      <a:lvl8pPr marL="1371551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8pPr>
      <a:lvl9pPr marL="1828734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9pPr>
    </p:titleStyle>
    <p:bodyStyle>
      <a:lvl1pPr marL="342888" indent="-342888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23" indent="-285739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59" indent="-228592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42" indent="-228592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26" indent="-228592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0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36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1" algn="l" defTabSz="91436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7" algn="l" defTabSz="91436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8" algn="l" defTabSz="91436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4728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6" r:id="rId1"/>
    <p:sldLayoutId id="2147483987" r:id="rId2"/>
    <p:sldLayoutId id="2147483988" r:id="rId3"/>
    <p:sldLayoutId id="2147483989" r:id="rId4"/>
    <p:sldLayoutId id="2147483990" r:id="rId5"/>
    <p:sldLayoutId id="2147483991" r:id="rId6"/>
    <p:sldLayoutId id="2147483992" r:id="rId7"/>
    <p:sldLayoutId id="2147483993" r:id="rId8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5pPr>
      <a:lvl6pPr marL="457183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6pPr>
      <a:lvl7pPr marL="914367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7pPr>
      <a:lvl8pPr marL="1371551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8pPr>
      <a:lvl9pPr marL="1828734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9pPr>
    </p:titleStyle>
    <p:bodyStyle>
      <a:lvl1pPr marL="342888" indent="-342888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23" indent="-285739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59" indent="-228592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42" indent="-228592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26" indent="-228592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0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36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1" algn="l" defTabSz="91436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7" algn="l" defTabSz="91436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8" algn="l" defTabSz="91436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localhost:9191/job-console" TargetMode="External"/><Relationship Id="rId4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://localhost:9191/ui/job-console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000" dirty="0"/>
              <a:t>ESE </a:t>
            </a:r>
            <a:r>
              <a:rPr lang="zh-CN" altLang="en-US" sz="4000" dirty="0"/>
              <a:t>服务开发</a:t>
            </a:r>
          </a:p>
        </p:txBody>
      </p:sp>
      <p:sp>
        <p:nvSpPr>
          <p:cNvPr id="4" name="副标题 2">
            <a:extLst>
              <a:ext uri="{FF2B5EF4-FFF2-40B4-BE49-F238E27FC236}">
                <a16:creationId xmlns:a16="http://schemas.microsoft.com/office/drawing/2014/main" id="{E9F310EE-1983-4819-86B9-7F2BA418625D}"/>
              </a:ext>
            </a:extLst>
          </p:cNvPr>
          <p:cNvSpPr>
            <a:spLocks noGrp="1"/>
          </p:cNvSpPr>
          <p:nvPr/>
        </p:nvSpPr>
        <p:spPr bwMode="auto">
          <a:xfrm>
            <a:off x="4007768" y="4941168"/>
            <a:ext cx="5220072" cy="1440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200" b="0" kern="12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800" kern="12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600" kern="12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 kern="12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defRPr/>
            </a:pPr>
            <a:r>
              <a:rPr lang="zh-CN" altLang="en-US" sz="1800" dirty="0"/>
              <a:t>技术支持邮箱：</a:t>
            </a:r>
            <a:r>
              <a:rPr lang="en-US" altLang="zh-CN" sz="1800" dirty="0"/>
              <a:t>envi-idl@geoscene.cn</a:t>
            </a:r>
          </a:p>
          <a:p>
            <a:pPr algn="l">
              <a:defRPr/>
            </a:pPr>
            <a:r>
              <a:rPr lang="zh-CN" altLang="en-US" sz="1800" dirty="0"/>
              <a:t>技术支持热线：</a:t>
            </a:r>
            <a:r>
              <a:rPr lang="en-US" altLang="zh-CN" sz="1800" dirty="0"/>
              <a:t>400-819-2881-4</a:t>
            </a:r>
          </a:p>
          <a:p>
            <a:pPr algn="l">
              <a:defRPr/>
            </a:pPr>
            <a:r>
              <a:rPr lang="zh-CN" altLang="en-US" sz="1800" dirty="0"/>
              <a:t>官方技术博客：</a:t>
            </a:r>
            <a:r>
              <a:rPr lang="en-US" altLang="zh-CN" sz="1800" dirty="0"/>
              <a:t>cnblogs.com/enviidl</a:t>
            </a:r>
          </a:p>
          <a:p>
            <a:pPr algn="l">
              <a:defRPr/>
            </a:pPr>
            <a:r>
              <a:rPr lang="zh-CN" altLang="en-US" sz="1800" dirty="0"/>
              <a:t>官方技术</a:t>
            </a:r>
            <a:r>
              <a:rPr lang="en-US" altLang="zh-CN" sz="1800" dirty="0"/>
              <a:t>QQ</a:t>
            </a:r>
            <a:r>
              <a:rPr lang="zh-CN" altLang="en-US" sz="1800" dirty="0"/>
              <a:t>群：</a:t>
            </a:r>
            <a:r>
              <a:rPr lang="en-US" altLang="zh-CN" sz="1800" dirty="0"/>
              <a:t> 343328467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9074543"/>
      </p:ext>
    </p:extLst>
  </p:cSld>
  <p:clrMapOvr>
    <a:masterClrMapping/>
  </p:clrMapOvr>
  <p:transition spd="med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286CE3-4175-40D2-8F81-DEC2F6FED6B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ENVITask </a:t>
            </a:r>
            <a:r>
              <a:rPr lang="zh-CN" altLang="en-US" dirty="0"/>
              <a:t>即服务 </a:t>
            </a:r>
            <a:r>
              <a:rPr lang="en-US" altLang="zh-CN" sz="2800" i="1" dirty="0">
                <a:solidFill>
                  <a:srgbClr val="FFC000"/>
                </a:solidFill>
              </a:rPr>
              <a:t>— </a:t>
            </a:r>
            <a:r>
              <a:rPr lang="zh-CN" altLang="en-US" sz="2800" i="1" dirty="0">
                <a:solidFill>
                  <a:srgbClr val="FFC000"/>
                </a:solidFill>
              </a:rPr>
              <a:t>自带 </a:t>
            </a:r>
            <a:r>
              <a:rPr lang="en-US" altLang="zh-CN" sz="2800" i="1" dirty="0">
                <a:solidFill>
                  <a:srgbClr val="FFC000"/>
                </a:solidFill>
              </a:rPr>
              <a:t>ENVITask</a:t>
            </a:r>
            <a:endParaRPr lang="zh-CN" altLang="en-US" i="1" dirty="0">
              <a:solidFill>
                <a:srgbClr val="FFC000"/>
              </a:solidFill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D418500-52BD-47D3-94B0-9DB0B48AECD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sz="2000" dirty="0"/>
              <a:t>1</a:t>
            </a:r>
            <a:r>
              <a:rPr lang="zh-CN" altLang="en-US" sz="2000" dirty="0"/>
              <a:t>）编写任务提交脚本（ </a:t>
            </a:r>
            <a:r>
              <a:rPr lang="en-US" altLang="zh-CN" sz="2000" dirty="0"/>
              <a:t>js </a:t>
            </a:r>
            <a:r>
              <a:rPr lang="zh-CN" altLang="en-US" sz="2000" dirty="0"/>
              <a:t>文件），存放在 </a:t>
            </a:r>
            <a:r>
              <a:rPr lang="en-US" altLang="zh-CN" sz="2000" dirty="0">
                <a:solidFill>
                  <a:srgbClr val="FFC000"/>
                </a:solidFill>
              </a:rPr>
              <a:t>C:\GSF30\</a:t>
            </a:r>
            <a:r>
              <a:rPr lang="zh-CN" altLang="en-US" sz="2000" dirty="0">
                <a:solidFill>
                  <a:srgbClr val="FFC000"/>
                </a:solidFill>
              </a:rPr>
              <a:t> </a:t>
            </a:r>
            <a:r>
              <a:rPr lang="zh-CN" altLang="en-US" sz="2000" dirty="0"/>
              <a:t>目录内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38B5D79-3781-4631-B204-890E9B17CC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490" y="1775981"/>
            <a:ext cx="4352254" cy="3671700"/>
          </a:xfrm>
          <a:prstGeom prst="roundRect">
            <a:avLst>
              <a:gd name="adj" fmla="val 3127"/>
            </a:avLst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B5E6BED-E61C-4744-BC0E-380DFB8955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0338" b="83702"/>
          <a:stretch/>
        </p:blipFill>
        <p:spPr>
          <a:xfrm>
            <a:off x="5444419" y="2440391"/>
            <a:ext cx="3150689" cy="975044"/>
          </a:xfrm>
          <a:prstGeom prst="roundRect">
            <a:avLst>
              <a:gd name="adj" fmla="val 13025"/>
            </a:avLst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8B02688-7F14-4D4D-AEC9-702D4462E0E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7493"/>
          <a:stretch/>
        </p:blipFill>
        <p:spPr>
          <a:xfrm>
            <a:off x="2063552" y="4236907"/>
            <a:ext cx="9912424" cy="2452628"/>
          </a:xfrm>
          <a:prstGeom prst="roundRect">
            <a:avLst>
              <a:gd name="adj" fmla="val 4722"/>
            </a:avLst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E55F049B-93B1-4B49-AFDB-A26A2689A43A}"/>
              </a:ext>
            </a:extLst>
          </p:cNvPr>
          <p:cNvSpPr txBox="1"/>
          <p:nvPr/>
        </p:nvSpPr>
        <p:spPr>
          <a:xfrm>
            <a:off x="5355671" y="1974229"/>
            <a:ext cx="693923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+mj-ea"/>
                <a:ea typeface="+mj-ea"/>
              </a:rPr>
              <a:t>2</a:t>
            </a:r>
            <a:r>
              <a:rPr lang="zh-CN" altLang="en-US" sz="2000" dirty="0">
                <a:solidFill>
                  <a:schemeClr val="bg1"/>
                </a:solidFill>
                <a:latin typeface="+mj-ea"/>
                <a:ea typeface="+mj-ea"/>
              </a:rPr>
              <a:t>）开始菜单启动 </a:t>
            </a:r>
            <a:r>
              <a:rPr lang="en-US" altLang="zh-CN" sz="2000" dirty="0">
                <a:solidFill>
                  <a:srgbClr val="FFC000"/>
                </a:solidFill>
                <a:latin typeface="+mj-ea"/>
                <a:ea typeface="+mj-ea"/>
              </a:rPr>
              <a:t>GSF 3.0 (Console Mode)</a:t>
            </a:r>
            <a:r>
              <a:rPr lang="zh-CN" altLang="en-US" sz="2000" dirty="0">
                <a:solidFill>
                  <a:schemeClr val="bg1"/>
                </a:solidFill>
                <a:latin typeface="+mj-ea"/>
                <a:ea typeface="+mj-ea"/>
              </a:rPr>
              <a:t>，运行命令：</a:t>
            </a:r>
            <a:endParaRPr lang="en-US" altLang="zh-CN" sz="2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76539BAF-A8E8-44F1-9D6C-EEBE63AE44D4}"/>
              </a:ext>
            </a:extLst>
          </p:cNvPr>
          <p:cNvSpPr txBox="1"/>
          <p:nvPr/>
        </p:nvSpPr>
        <p:spPr>
          <a:xfrm>
            <a:off x="5329205" y="3736799"/>
            <a:ext cx="693923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+mj-ea"/>
                <a:ea typeface="+mj-ea"/>
              </a:rPr>
              <a:t>3</a:t>
            </a:r>
            <a:r>
              <a:rPr lang="zh-CN" altLang="en-US" sz="2000" dirty="0">
                <a:solidFill>
                  <a:schemeClr val="bg1"/>
                </a:solidFill>
                <a:latin typeface="+mj-ea"/>
                <a:ea typeface="+mj-ea"/>
              </a:rPr>
              <a:t>）打开 </a:t>
            </a:r>
            <a:r>
              <a:rPr lang="en-US" altLang="zh-CN" sz="2000" dirty="0">
                <a:solidFill>
                  <a:schemeClr val="bg1"/>
                </a:solidFill>
                <a:latin typeface="+mj-ea"/>
                <a:ea typeface="+mj-ea"/>
              </a:rPr>
              <a:t>GSF </a:t>
            </a:r>
            <a:r>
              <a:rPr lang="zh-CN" altLang="en-US" sz="2000" dirty="0">
                <a:solidFill>
                  <a:schemeClr val="bg1"/>
                </a:solidFill>
                <a:latin typeface="+mj-ea"/>
                <a:ea typeface="+mj-ea"/>
              </a:rPr>
              <a:t>控制台：</a:t>
            </a:r>
            <a:r>
              <a:rPr lang="en-US" altLang="zh-CN" u="sng" dirty="0">
                <a:solidFill>
                  <a:srgbClr val="FFC000"/>
                </a:solidFill>
                <a:latin typeface="+mj-ea"/>
                <a:ea typeface="+mj-ea"/>
                <a:hlinkClick r:id="rId5"/>
              </a:rPr>
              <a:t>http://localhost:9191/job-console</a:t>
            </a:r>
            <a:endParaRPr lang="en-US" altLang="zh-CN" u="sng" dirty="0">
              <a:solidFill>
                <a:srgbClr val="FFC000"/>
              </a:solidFill>
              <a:latin typeface="+mj-ea"/>
              <a:ea typeface="+mj-ea"/>
            </a:endParaRPr>
          </a:p>
          <a:p>
            <a:endParaRPr lang="en-US" altLang="zh-CN" sz="2000" u="sng" dirty="0">
              <a:solidFill>
                <a:srgbClr val="FFC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7083127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55A62337-A3F5-480D-B1FB-9452293C45C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ENVITask </a:t>
            </a:r>
            <a:r>
              <a:rPr lang="zh-CN" altLang="en-US" dirty="0"/>
              <a:t>即服务 </a:t>
            </a:r>
            <a:r>
              <a:rPr lang="en-US" altLang="zh-CN" sz="2800" i="1" dirty="0">
                <a:solidFill>
                  <a:srgbClr val="FFC000"/>
                </a:solidFill>
              </a:rPr>
              <a:t>— </a:t>
            </a:r>
            <a:r>
              <a:rPr lang="zh-CN" altLang="en-US" sz="2800" i="1" dirty="0">
                <a:solidFill>
                  <a:srgbClr val="FFC000"/>
                </a:solidFill>
              </a:rPr>
              <a:t>自定义 </a:t>
            </a:r>
            <a:r>
              <a:rPr lang="en-US" altLang="zh-CN" sz="2800" i="1" dirty="0">
                <a:solidFill>
                  <a:srgbClr val="FFC000"/>
                </a:solidFill>
              </a:rPr>
              <a:t>ENVITask</a:t>
            </a:r>
            <a:endParaRPr lang="zh-CN" altLang="en-US" i="1" dirty="0">
              <a:solidFill>
                <a:srgbClr val="FFC000"/>
              </a:solidFill>
            </a:endParaRPr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F73614E9-4EF8-44FB-9F01-F3414077D7E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/>
              <a:t>若希望 </a:t>
            </a:r>
            <a:r>
              <a:rPr lang="en-US" altLang="zh-CN" dirty="0"/>
              <a:t>ENVITask </a:t>
            </a:r>
            <a:r>
              <a:rPr lang="zh-CN" altLang="en-US" dirty="0"/>
              <a:t>作为服务被调用时</a:t>
            </a:r>
            <a:endParaRPr lang="en-US" altLang="zh-CN" dirty="0"/>
          </a:p>
          <a:p>
            <a:pPr lvl="1"/>
            <a:r>
              <a:rPr lang="zh-CN" altLang="en-US" sz="1600" dirty="0"/>
              <a:t>通常设置</a:t>
            </a:r>
            <a:r>
              <a:rPr lang="zh-CN" altLang="en-US" sz="1600" dirty="0">
                <a:solidFill>
                  <a:srgbClr val="FFC000"/>
                </a:solidFill>
              </a:rPr>
              <a:t>输入文件（</a:t>
            </a:r>
            <a:r>
              <a:rPr lang="en-US" altLang="zh-CN" sz="1600" dirty="0">
                <a:solidFill>
                  <a:srgbClr val="FFC000"/>
                </a:solidFill>
              </a:rPr>
              <a:t>input_file</a:t>
            </a:r>
            <a:r>
              <a:rPr lang="zh-CN" altLang="en-US" sz="1600" dirty="0">
                <a:solidFill>
                  <a:srgbClr val="FFC000"/>
                </a:solidFill>
              </a:rPr>
              <a:t>）</a:t>
            </a:r>
            <a:r>
              <a:rPr lang="zh-CN" altLang="en-US" sz="1600" dirty="0"/>
              <a:t>参数为字符串（</a:t>
            </a:r>
            <a:r>
              <a:rPr lang="en-US" altLang="zh-CN" sz="1600" dirty="0">
                <a:solidFill>
                  <a:srgbClr val="FFC000"/>
                </a:solidFill>
              </a:rPr>
              <a:t>String </a:t>
            </a:r>
            <a:r>
              <a:rPr lang="zh-CN" altLang="en-US" sz="1600" dirty="0">
                <a:solidFill>
                  <a:srgbClr val="FFC000"/>
                </a:solidFill>
              </a:rPr>
              <a:t>或 </a:t>
            </a:r>
            <a:r>
              <a:rPr lang="en-US" altLang="zh-CN" sz="1600" dirty="0">
                <a:solidFill>
                  <a:srgbClr val="FFC000"/>
                </a:solidFill>
              </a:rPr>
              <a:t>ENVIURI</a:t>
            </a:r>
            <a:r>
              <a:rPr lang="zh-CN" altLang="en-US" sz="1600" dirty="0"/>
              <a:t>），方便 </a:t>
            </a:r>
            <a:r>
              <a:rPr lang="en-US" altLang="zh-CN" sz="1600" dirty="0"/>
              <a:t>Web </a:t>
            </a:r>
            <a:r>
              <a:rPr lang="zh-CN" altLang="en-US" sz="1600" dirty="0"/>
              <a:t>调用时传参</a:t>
            </a:r>
            <a:endParaRPr lang="en-US" altLang="zh-CN" sz="1600" dirty="0"/>
          </a:p>
          <a:p>
            <a:pPr lvl="1"/>
            <a:r>
              <a:rPr lang="zh-CN" altLang="en-US" sz="1600" dirty="0">
                <a:solidFill>
                  <a:srgbClr val="FFC000"/>
                </a:solidFill>
              </a:rPr>
              <a:t>返回信息（</a:t>
            </a:r>
            <a:r>
              <a:rPr lang="en-US" altLang="zh-CN" sz="1600" dirty="0">
                <a:solidFill>
                  <a:srgbClr val="FFC000"/>
                </a:solidFill>
              </a:rPr>
              <a:t>out_options</a:t>
            </a:r>
            <a:r>
              <a:rPr lang="zh-CN" altLang="en-US" sz="1600" dirty="0">
                <a:solidFill>
                  <a:srgbClr val="FFC000"/>
                </a:solidFill>
              </a:rPr>
              <a:t>）</a:t>
            </a:r>
            <a:r>
              <a:rPr lang="zh-CN" altLang="en-US" sz="1600" dirty="0"/>
              <a:t>通常使用 </a:t>
            </a:r>
            <a:r>
              <a:rPr lang="en-US" altLang="zh-CN" sz="1600" dirty="0">
                <a:solidFill>
                  <a:srgbClr val="FFC000"/>
                </a:solidFill>
              </a:rPr>
              <a:t>HASH</a:t>
            </a:r>
            <a:r>
              <a:rPr lang="en-US" altLang="zh-CN" sz="1600" dirty="0"/>
              <a:t> </a:t>
            </a:r>
            <a:r>
              <a:rPr lang="zh-CN" altLang="en-US" sz="1600" dirty="0"/>
              <a:t>数据类型，可以作为 </a:t>
            </a:r>
            <a:r>
              <a:rPr lang="en-US" altLang="zh-CN" sz="1600" dirty="0">
                <a:solidFill>
                  <a:srgbClr val="FFC000"/>
                </a:solidFill>
              </a:rPr>
              <a:t>JSON </a:t>
            </a:r>
            <a:r>
              <a:rPr lang="zh-CN" altLang="en-US" sz="1600" dirty="0">
                <a:solidFill>
                  <a:srgbClr val="FFC000"/>
                </a:solidFill>
              </a:rPr>
              <a:t>对象</a:t>
            </a:r>
            <a:r>
              <a:rPr lang="zh-CN" altLang="en-US" sz="1600" dirty="0"/>
              <a:t>进行解析，获取所需信息</a:t>
            </a: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32EC8B29-DC90-46A3-8AE6-C6830A35FFEB}"/>
              </a:ext>
            </a:extLst>
          </p:cNvPr>
          <p:cNvGrpSpPr/>
          <p:nvPr/>
        </p:nvGrpSpPr>
        <p:grpSpPr>
          <a:xfrm>
            <a:off x="551384" y="2636912"/>
            <a:ext cx="8560340" cy="3144755"/>
            <a:chOff x="761782" y="1628800"/>
            <a:chExt cx="10604330" cy="3895642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2D16D133-DBAC-4023-B352-8FD289AFBA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61782" y="1628800"/>
              <a:ext cx="10604330" cy="3895642"/>
            </a:xfrm>
            <a:prstGeom prst="roundRect">
              <a:avLst>
                <a:gd name="adj" fmla="val 2967"/>
              </a:avLst>
            </a:prstGeom>
          </p:spPr>
        </p:pic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80191D26-2083-4914-92D3-B2E5753DECFB}"/>
                </a:ext>
              </a:extLst>
            </p:cNvPr>
            <p:cNvSpPr/>
            <p:nvPr/>
          </p:nvSpPr>
          <p:spPr>
            <a:xfrm>
              <a:off x="1415480" y="2058573"/>
              <a:ext cx="2880320" cy="21602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A047287A-4B91-49B3-A488-8B9FB18CEBDE}"/>
                </a:ext>
              </a:extLst>
            </p:cNvPr>
            <p:cNvSpPr/>
            <p:nvPr/>
          </p:nvSpPr>
          <p:spPr>
            <a:xfrm>
              <a:off x="6488534" y="4092215"/>
              <a:ext cx="2016224" cy="21602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D6CF8E4E-911F-47A0-B306-3E041E672A0E}"/>
                </a:ext>
              </a:extLst>
            </p:cNvPr>
            <p:cNvSpPr/>
            <p:nvPr/>
          </p:nvSpPr>
          <p:spPr>
            <a:xfrm>
              <a:off x="1415479" y="4906275"/>
              <a:ext cx="2880319" cy="43978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ABD4AC34-30C5-4133-A1F9-5EBA58F10C46}"/>
              </a:ext>
            </a:extLst>
          </p:cNvPr>
          <p:cNvGrpSpPr/>
          <p:nvPr/>
        </p:nvGrpSpPr>
        <p:grpSpPr>
          <a:xfrm>
            <a:off x="7968208" y="3984195"/>
            <a:ext cx="4071312" cy="2685165"/>
            <a:chOff x="8022414" y="4065273"/>
            <a:chExt cx="4071312" cy="2685165"/>
          </a:xfrm>
        </p:grpSpPr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811AD886-0E7B-40DF-BF10-8F599D3879B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22414" y="4065273"/>
              <a:ext cx="4071312" cy="2685165"/>
            </a:xfrm>
            <a:prstGeom prst="roundRect">
              <a:avLst>
                <a:gd name="adj" fmla="val 3896"/>
              </a:avLst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F95ED476-4A2B-4891-9A4A-BEF1351C3F71}"/>
                </a:ext>
              </a:extLst>
            </p:cNvPr>
            <p:cNvSpPr/>
            <p:nvPr/>
          </p:nvSpPr>
          <p:spPr>
            <a:xfrm>
              <a:off x="8276970" y="4619851"/>
              <a:ext cx="1835668" cy="19667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E99EC0FF-AB85-4A1A-8C43-2F797ECE48B9}"/>
                </a:ext>
              </a:extLst>
            </p:cNvPr>
            <p:cNvSpPr/>
            <p:nvPr/>
          </p:nvSpPr>
          <p:spPr>
            <a:xfrm>
              <a:off x="8276970" y="5952262"/>
              <a:ext cx="1835668" cy="19667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092320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EE8CA8A7-8CEE-4452-82D3-289514814D7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GSF </a:t>
            </a:r>
            <a:r>
              <a:rPr lang="zh-CN" altLang="en-US" dirty="0"/>
              <a:t>中运行 </a:t>
            </a:r>
            <a:r>
              <a:rPr lang="en-US" altLang="zh-CN" dirty="0"/>
              <a:t>ENVITask</a:t>
            </a:r>
            <a:endParaRPr lang="zh-CN" altLang="en-US" dirty="0"/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24F43E52-734F-4C59-9ABE-FF8AC613012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457200" indent="-457200">
              <a:buFont typeface="+mj-ea"/>
              <a:buAutoNum type="circleNumDbPlain"/>
            </a:pPr>
            <a:r>
              <a:rPr lang="zh-CN" altLang="en-US" sz="2000" dirty="0"/>
              <a:t>提交任务的脚本存放在：</a:t>
            </a:r>
            <a:r>
              <a:rPr lang="en-US" altLang="zh-CN" sz="2000" dirty="0">
                <a:solidFill>
                  <a:srgbClr val="00B0F0"/>
                </a:solidFill>
              </a:rPr>
              <a:t>C:\GSF30\xxxx.js</a:t>
            </a:r>
            <a:endParaRPr lang="en-US" altLang="zh-CN" sz="2000" dirty="0"/>
          </a:p>
          <a:p>
            <a:pPr marL="457200" indent="-457200">
              <a:buFont typeface="+mj-ea"/>
              <a:buAutoNum type="circleNumDbPlain"/>
            </a:pPr>
            <a:r>
              <a:rPr lang="en-US" altLang="zh-CN" sz="2000" dirty="0"/>
              <a:t>GSF 3.0 (Console Mode) </a:t>
            </a:r>
            <a:r>
              <a:rPr lang="zh-CN" altLang="en-US" sz="2000" dirty="0"/>
              <a:t>中运行命令：</a:t>
            </a:r>
            <a:endParaRPr lang="en-US" altLang="zh-CN" sz="2000" dirty="0"/>
          </a:p>
          <a:p>
            <a:pPr indent="0"/>
            <a:endParaRPr lang="en-US" altLang="zh-CN" sz="2000" dirty="0"/>
          </a:p>
          <a:p>
            <a:pPr indent="0"/>
            <a:endParaRPr lang="en-US" altLang="zh-CN" sz="2000" dirty="0"/>
          </a:p>
          <a:p>
            <a:pPr indent="0"/>
            <a:endParaRPr lang="en-US" altLang="zh-CN" sz="2000" dirty="0"/>
          </a:p>
          <a:p>
            <a:pPr marL="457200" indent="-457200">
              <a:buFont typeface="+mj-ea"/>
              <a:buAutoNum type="circleNumDbPlain" startAt="3"/>
            </a:pPr>
            <a:r>
              <a:rPr lang="en-US" altLang="zh-CN" sz="2000" dirty="0"/>
              <a:t>GSF </a:t>
            </a:r>
            <a:r>
              <a:rPr lang="zh-CN" altLang="en-US" sz="2000" dirty="0"/>
              <a:t>任务监控</a:t>
            </a:r>
            <a:endParaRPr lang="en-US" altLang="zh-CN" sz="2000" dirty="0"/>
          </a:p>
          <a:p>
            <a:pPr marL="1200150" lvl="1" indent="-457200"/>
            <a:r>
              <a:rPr lang="en-US" altLang="zh-CN" sz="1600" dirty="0">
                <a:hlinkClick r:id="rId2"/>
              </a:rPr>
              <a:t>http://localhost:9191/ui/job-console</a:t>
            </a:r>
            <a:endParaRPr lang="en-US" altLang="zh-CN" sz="1600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CA206D9-A49D-4FE7-B063-FAA15275E9CE}"/>
              </a:ext>
            </a:extLst>
          </p:cNvPr>
          <p:cNvSpPr txBox="1"/>
          <p:nvPr/>
        </p:nvSpPr>
        <p:spPr>
          <a:xfrm>
            <a:off x="7606057" y="4764816"/>
            <a:ext cx="5950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②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3EF62BE-013F-49EB-8103-59E821F45C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7448" y="4334691"/>
            <a:ext cx="8137964" cy="2327135"/>
          </a:xfrm>
          <a:prstGeom prst="roundRect">
            <a:avLst>
              <a:gd name="adj" fmla="val 3443"/>
            </a:avLst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EFC7E3D-9757-440B-ABF1-74314C0C3E8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015" b="6209"/>
          <a:stretch/>
        </p:blipFill>
        <p:spPr>
          <a:xfrm>
            <a:off x="6624448" y="857126"/>
            <a:ext cx="5498503" cy="3414586"/>
          </a:xfrm>
          <a:prstGeom prst="roundRect">
            <a:avLst>
              <a:gd name="adj" fmla="val 2954"/>
            </a:avLst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4005308F-753D-4491-AF0D-79BDCD6908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3391" y="2219802"/>
            <a:ext cx="3133333" cy="895238"/>
          </a:xfrm>
          <a:prstGeom prst="roundRect">
            <a:avLst>
              <a:gd name="adj" fmla="val 8810"/>
            </a:avLst>
          </a:prstGeom>
        </p:spPr>
      </p:pic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EEC2B8D7-023F-4018-B7CC-04BC086E932E}"/>
              </a:ext>
            </a:extLst>
          </p:cNvPr>
          <p:cNvSpPr/>
          <p:nvPr/>
        </p:nvSpPr>
        <p:spPr>
          <a:xfrm>
            <a:off x="3935760" y="1310410"/>
            <a:ext cx="2160240" cy="360040"/>
          </a:xfrm>
          <a:prstGeom prst="roundRect">
            <a:avLst>
              <a:gd name="adj" fmla="val 9706"/>
            </a:avLst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51F1A77C-4820-4A54-90AD-170C18293718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6096000" y="1490430"/>
            <a:ext cx="528448" cy="426402"/>
          </a:xfrm>
          <a:prstGeom prst="straightConnector1">
            <a:avLst/>
          </a:pr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33800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207D0496-BC6B-41DE-9FAC-93A23130A70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GSF </a:t>
            </a:r>
            <a:r>
              <a:rPr lang="zh-CN" altLang="en-US" dirty="0"/>
              <a:t>中运行 </a:t>
            </a:r>
            <a:r>
              <a:rPr lang="en-US" altLang="zh-CN" dirty="0"/>
              <a:t>ENVITask</a:t>
            </a:r>
            <a:endParaRPr lang="zh-CN" altLang="en-US" dirty="0"/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F9ACD707-8C52-45B4-87C6-234721E7923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/>
              <a:t>获取服务运行结果</a:t>
            </a:r>
            <a:endParaRPr lang="en-US" altLang="zh-CN" dirty="0"/>
          </a:p>
          <a:p>
            <a:pPr lvl="1"/>
            <a:r>
              <a:rPr lang="zh-CN" altLang="en-US" dirty="0"/>
              <a:t>通过 </a:t>
            </a:r>
            <a:r>
              <a:rPr lang="en-US" altLang="zh-CN" dirty="0">
                <a:solidFill>
                  <a:srgbClr val="FFC000"/>
                </a:solidFill>
              </a:rPr>
              <a:t>out_options </a:t>
            </a:r>
            <a:r>
              <a:rPr lang="zh-CN" altLang="en-US" dirty="0">
                <a:solidFill>
                  <a:srgbClr val="FFC000"/>
                </a:solidFill>
              </a:rPr>
              <a:t>返回结果（</a:t>
            </a:r>
            <a:r>
              <a:rPr lang="en-US" altLang="zh-CN" dirty="0"/>
              <a:t> </a:t>
            </a:r>
            <a:r>
              <a:rPr lang="en-US" altLang="zh-CN" dirty="0">
                <a:solidFill>
                  <a:srgbClr val="FFC000"/>
                </a:solidFill>
              </a:rPr>
              <a:t>JSON </a:t>
            </a:r>
            <a:r>
              <a:rPr lang="zh-CN" altLang="en-US" dirty="0">
                <a:solidFill>
                  <a:srgbClr val="FFC000"/>
                </a:solidFill>
              </a:rPr>
              <a:t>对象）</a:t>
            </a:r>
            <a:r>
              <a:rPr lang="zh-CN" altLang="en-US" dirty="0"/>
              <a:t>，根据需要解析信息并入库管理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171BB94-0E18-4C86-A499-029A6BDA7F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3765"/>
          <a:stretch/>
        </p:blipFill>
        <p:spPr>
          <a:xfrm>
            <a:off x="725131" y="2276872"/>
            <a:ext cx="5739509" cy="4437112"/>
          </a:xfrm>
          <a:prstGeom prst="roundRect">
            <a:avLst>
              <a:gd name="adj" fmla="val 2684"/>
            </a:avLst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B43E945-3752-4F1D-B2BB-7FE81AF9D18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9144" y="2276872"/>
            <a:ext cx="4574342" cy="4437112"/>
          </a:xfrm>
          <a:prstGeom prst="roundRect">
            <a:avLst>
              <a:gd name="adj" fmla="val 2306"/>
            </a:avLst>
          </a:prstGeom>
        </p:spPr>
      </p:pic>
      <p:sp>
        <p:nvSpPr>
          <p:cNvPr id="8" name="矩形: 圆角 7">
            <a:extLst>
              <a:ext uri="{FF2B5EF4-FFF2-40B4-BE49-F238E27FC236}">
                <a16:creationId xmlns:a16="http://schemas.microsoft.com/office/drawing/2014/main" id="{B9A2F80A-2EEF-48A8-8B26-3FA1112212E0}"/>
              </a:ext>
            </a:extLst>
          </p:cNvPr>
          <p:cNvSpPr/>
          <p:nvPr/>
        </p:nvSpPr>
        <p:spPr>
          <a:xfrm>
            <a:off x="2351584" y="4941168"/>
            <a:ext cx="4113056" cy="144016"/>
          </a:xfrm>
          <a:prstGeom prst="roundRect">
            <a:avLst>
              <a:gd name="adj" fmla="val 9706"/>
            </a:avLst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27E0E480-3136-4051-A553-C2DB0E3397F1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6464640" y="5013176"/>
            <a:ext cx="744504" cy="0"/>
          </a:xfrm>
          <a:prstGeom prst="straightConnector1">
            <a:avLst/>
          </a:pr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16865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850777B5-34DB-4170-BB6E-615B9CF13E6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作为服务运行的 </a:t>
            </a:r>
            <a:r>
              <a:rPr lang="en-US" altLang="zh-CN" dirty="0"/>
              <a:t>ENVITask </a:t>
            </a:r>
            <a:r>
              <a:rPr lang="zh-CN" altLang="en-US" dirty="0"/>
              <a:t>本质还是 </a:t>
            </a:r>
            <a:r>
              <a:rPr lang="en-US" altLang="zh-CN" dirty="0"/>
              <a:t>ENVITask</a:t>
            </a:r>
            <a:endParaRPr lang="zh-CN" altLang="en-US" dirty="0"/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420E01A0-FB82-4844-892A-96AE0FE6685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en-US" sz="2000" dirty="0"/>
              <a:t>所以同样可以作为 </a:t>
            </a:r>
            <a:r>
              <a:rPr lang="en-US" altLang="zh-CN" sz="2000" dirty="0"/>
              <a:t>API</a:t>
            </a:r>
            <a:r>
              <a:rPr lang="zh-CN" altLang="en-US" sz="2000" dirty="0"/>
              <a:t> 在</a:t>
            </a:r>
            <a:r>
              <a:rPr lang="zh-CN" altLang="en-US" sz="2000" dirty="0">
                <a:solidFill>
                  <a:srgbClr val="FFC000"/>
                </a:solidFill>
              </a:rPr>
              <a:t> </a:t>
            </a:r>
            <a:r>
              <a:rPr lang="en-US" altLang="zh-CN" sz="2000" dirty="0">
                <a:solidFill>
                  <a:srgbClr val="FFC000"/>
                </a:solidFill>
              </a:rPr>
              <a:t>IDL </a:t>
            </a:r>
            <a:r>
              <a:rPr lang="zh-CN" altLang="en-US" sz="2000" dirty="0">
                <a:solidFill>
                  <a:srgbClr val="FFC000"/>
                </a:solidFill>
              </a:rPr>
              <a:t>中调用</a:t>
            </a:r>
            <a:r>
              <a:rPr lang="zh-CN" altLang="en-US" sz="2000" dirty="0"/>
              <a:t>，也可作为</a:t>
            </a:r>
            <a:r>
              <a:rPr lang="zh-CN" altLang="en-US" sz="2000" dirty="0">
                <a:solidFill>
                  <a:srgbClr val="FF0000"/>
                </a:solidFill>
              </a:rPr>
              <a:t>扩展工具</a:t>
            </a:r>
            <a:r>
              <a:rPr lang="zh-CN" altLang="en-US" sz="2000" dirty="0"/>
              <a:t>使用，或在 </a:t>
            </a:r>
            <a:r>
              <a:rPr lang="en-US" altLang="zh-CN" sz="2000" dirty="0">
                <a:solidFill>
                  <a:srgbClr val="00B0F0"/>
                </a:solidFill>
              </a:rPr>
              <a:t>ENVI Modeler </a:t>
            </a:r>
            <a:r>
              <a:rPr lang="zh-CN" altLang="en-US" sz="2000" dirty="0"/>
              <a:t>中使用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6ABCAAA-B284-4728-86ED-305B4AB898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439" y="1867554"/>
            <a:ext cx="6466491" cy="4294415"/>
          </a:xfrm>
          <a:prstGeom prst="roundRect">
            <a:avLst>
              <a:gd name="adj" fmla="val 2102"/>
            </a:avLst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36BE20C-CB21-4D67-9A5E-3EC85B5DEC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2304" y="1867555"/>
            <a:ext cx="2664296" cy="3170086"/>
          </a:xfrm>
          <a:prstGeom prst="roundRect">
            <a:avLst>
              <a:gd name="adj" fmla="val 2622"/>
            </a:avLst>
          </a:prstGeom>
        </p:spPr>
      </p:pic>
      <p:sp>
        <p:nvSpPr>
          <p:cNvPr id="8" name="矩形: 圆角 7">
            <a:extLst>
              <a:ext uri="{FF2B5EF4-FFF2-40B4-BE49-F238E27FC236}">
                <a16:creationId xmlns:a16="http://schemas.microsoft.com/office/drawing/2014/main" id="{67833C1B-D8D5-46ED-9DEB-484219F7AEB5}"/>
              </a:ext>
            </a:extLst>
          </p:cNvPr>
          <p:cNvSpPr/>
          <p:nvPr/>
        </p:nvSpPr>
        <p:spPr>
          <a:xfrm>
            <a:off x="5784563" y="2246593"/>
            <a:ext cx="216024" cy="216024"/>
          </a:xfrm>
          <a:prstGeom prst="roundRect">
            <a:avLst>
              <a:gd name="adj" fmla="val 9706"/>
            </a:avLst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F525315A-2AA7-45EF-AC80-84AEABC21266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6000587" y="2354605"/>
            <a:ext cx="2831717" cy="0"/>
          </a:xfrm>
          <a:prstGeom prst="straightConnector1">
            <a:avLst/>
          </a:pr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C747FBC7-4D97-452D-9197-5E9419448AB1}"/>
              </a:ext>
            </a:extLst>
          </p:cNvPr>
          <p:cNvSpPr/>
          <p:nvPr/>
        </p:nvSpPr>
        <p:spPr>
          <a:xfrm>
            <a:off x="4335836" y="2489250"/>
            <a:ext cx="2480244" cy="1809397"/>
          </a:xfrm>
          <a:prstGeom prst="roundRect">
            <a:avLst>
              <a:gd name="adj" fmla="val 4361"/>
            </a:avLst>
          </a:prstGeom>
          <a:noFill/>
          <a:ln w="28575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C000"/>
              </a:solidFill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3C146B4F-E7DF-4055-B580-3E0EC1F561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52" y="4509120"/>
            <a:ext cx="5741807" cy="1682706"/>
          </a:xfrm>
          <a:prstGeom prst="roundRect">
            <a:avLst>
              <a:gd name="adj" fmla="val 7171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6C157B99-9DA2-4E50-BBF6-38F3E77223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5760" y="5157192"/>
            <a:ext cx="7157579" cy="1535065"/>
          </a:xfrm>
          <a:prstGeom prst="roundRect">
            <a:avLst>
              <a:gd name="adj" fmla="val 8648"/>
            </a:avLst>
          </a:prstGeom>
          <a:ln w="38100">
            <a:solidFill>
              <a:srgbClr val="00B0F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504844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9440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2_Office 主题">
  <a:themeElements>
    <a:clrScheme name="自定义 1">
      <a:dk1>
        <a:srgbClr val="00206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92D050"/>
      </a:hlink>
      <a:folHlink>
        <a:srgbClr val="800080"/>
      </a:folHlink>
    </a:clrScheme>
    <a:fontScheme name="暗香扑面">
      <a:majorFont>
        <a:latin typeface="Franklin Gothic Medium"/>
        <a:ea typeface=""/>
        <a:cs typeface=""/>
        <a:font script="Jpan" typeface="HG創英角ｺﾞｼｯｸUB"/>
        <a:font script="Hang" typeface="HY견고딕"/>
        <a:font script="Hans" typeface="微软雅黑"/>
        <a:font script="Hant" typeface="微軟正黑體"/>
        <a:font script="Arab" typeface="Arial Bold"/>
        <a:font script="Hebr" typeface="Arial Bold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 Bold"/>
        <a:font script="Uigh" typeface="Microsoft Uighur"/>
      </a:majorFont>
      <a:minorFont>
        <a:latin typeface="Franklin Gothic Book"/>
        <a:ea typeface=""/>
        <a:cs typeface=""/>
        <a:font script="Jpan" typeface="HG創英角ｺﾞｼｯｸUB"/>
        <a:font script="Hang" typeface="맑은 고딕"/>
        <a:font script="Hans" typeface="黑体"/>
        <a:font script="Hant" typeface="新細明體"/>
        <a:font script="Arab" typeface="Arial"/>
        <a:font script="Hebr" typeface="Arial"/>
        <a:font script="Thai" typeface="Cordian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3_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暗香扑面">
      <a:majorFont>
        <a:latin typeface="Franklin Gothic Medium"/>
        <a:ea typeface=""/>
        <a:cs typeface=""/>
        <a:font script="Jpan" typeface="HG創英角ｺﾞｼｯｸUB"/>
        <a:font script="Hang" typeface="HY견고딕"/>
        <a:font script="Hans" typeface="微软雅黑"/>
        <a:font script="Hant" typeface="微軟正黑體"/>
        <a:font script="Arab" typeface="Arial Bold"/>
        <a:font script="Hebr" typeface="Arial Bold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 Bold"/>
        <a:font script="Uigh" typeface="Microsoft Uighur"/>
      </a:majorFont>
      <a:minorFont>
        <a:latin typeface="Franklin Gothic Book"/>
        <a:ea typeface=""/>
        <a:cs typeface=""/>
        <a:font script="Jpan" typeface="HG創英角ｺﾞｼｯｸUB"/>
        <a:font script="Hang" typeface="맑은 고딕"/>
        <a:font script="Hans" typeface="黑体"/>
        <a:font script="Hant" typeface="新細明體"/>
        <a:font script="Arab" typeface="Arial"/>
        <a:font script="Hebr" typeface="Arial"/>
        <a:font script="Thai" typeface="Cordian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2019ppt模板</Template>
  <TotalTime>7036</TotalTime>
  <Words>242</Words>
  <Application>Microsoft Office PowerPoint</Application>
  <PresentationFormat>宽屏</PresentationFormat>
  <Paragraphs>27</Paragraphs>
  <Slides>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7</vt:i4>
      </vt:variant>
    </vt:vector>
  </HeadingPairs>
  <TitlesOfParts>
    <vt:vector size="15" baseType="lpstr">
      <vt:lpstr>AvenirNext LT Pro Regular</vt:lpstr>
      <vt:lpstr>微软雅黑</vt:lpstr>
      <vt:lpstr>Arial</vt:lpstr>
      <vt:lpstr>Calibri</vt:lpstr>
      <vt:lpstr>Franklin Gothic Book</vt:lpstr>
      <vt:lpstr>Wingdings</vt:lpstr>
      <vt:lpstr>2_Office 主题</vt:lpstr>
      <vt:lpstr>3_Office 主题</vt:lpstr>
      <vt:lpstr>ESE 服务开发</vt:lpstr>
      <vt:lpstr>ENVITask 即服务 — 自带 ENVITask</vt:lpstr>
      <vt:lpstr>ENVITask 即服务 — 自定义 ENVITask</vt:lpstr>
      <vt:lpstr>GSF 中运行 ENVITask</vt:lpstr>
      <vt:lpstr>GSF 中运行 ENVITask</vt:lpstr>
      <vt:lpstr>作为服务运行的 ENVITask 本质还是 ENVITask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Administrator</dc:creator>
  <cp:lastModifiedBy>Du Huijian</cp:lastModifiedBy>
  <cp:revision>1019</cp:revision>
  <cp:lastPrinted>1601-01-01T00:00:00Z</cp:lastPrinted>
  <dcterms:created xsi:type="dcterms:W3CDTF">1601-01-01T00:00:00Z</dcterms:created>
  <dcterms:modified xsi:type="dcterms:W3CDTF">2022-11-21T01:19:45Z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</Properties>
</file>